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ebp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ebp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2514599"/>
          </a:xfrm>
        </p:spPr>
        <p:txBody>
          <a:bodyPr/>
          <a:lstStyle/>
          <a:p>
            <a:r>
              <a:rPr lang="en-US" dirty="0"/>
              <a:t>Administrative </a:t>
            </a:r>
            <a:r>
              <a:rPr dirty="0"/>
              <a:t>English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(Task Based)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</a:rPr>
              <a:t>Writing | Speaking | Reading | Vocabulary | Technology | 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b="1" dirty="0">
                <a:solidFill>
                  <a:srgbClr val="FF0000"/>
                </a:solidFill>
              </a:rPr>
              <a:t>Real-World Scenarios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560"/>
          </a:xfrm>
        </p:spPr>
        <p:txBody>
          <a:bodyPr>
            <a:normAutofit fontScale="90000"/>
          </a:bodyPr>
          <a:lstStyle/>
          <a:p>
            <a:pPr algn="l"/>
            <a:br>
              <a:rPr lang="en-US" sz="49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sz="4900" b="1" dirty="0">
                <a:solidFill>
                  <a:schemeClr val="accent6">
                    <a:lumMod val="75000"/>
                  </a:schemeClr>
                </a:solidFill>
              </a:rPr>
              <a:t>Writing</a:t>
            </a:r>
            <a:r>
              <a:rPr lang="en-US" sz="49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en-US" dirty="0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40"/>
            <a:ext cx="8229600" cy="5577524"/>
          </a:xfrm>
        </p:spPr>
        <p:txBody>
          <a:bodyPr>
            <a:noAutofit/>
          </a:bodyPr>
          <a:lstStyle/>
          <a:p>
            <a:pPr algn="justLow"/>
            <a:endParaRPr lang="en-US" sz="19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Low"/>
            <a:endParaRPr lang="en-US" sz="19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Low"/>
            <a:endParaRPr lang="en-US" sz="19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Low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Formal Letter/Email Writing: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Practice writing formal emails to parents, colleagues, or other stakeholders, adhering to proper email etiquette and using appropriate vocabulary.</a:t>
            </a:r>
          </a:p>
          <a:p>
            <a:pPr algn="justLow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Report Writing: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Create reports on various topics relevant to </a:t>
            </a:r>
            <a:r>
              <a:rPr lang="en-IN" sz="1900" dirty="0">
                <a:latin typeface="Cambria" panose="02040503050406030204" pitchFamily="18" charset="0"/>
                <a:ea typeface="Cambria" panose="02040503050406030204" pitchFamily="18" charset="0"/>
              </a:rPr>
              <a:t>Administrative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 administration, such as </a:t>
            </a:r>
            <a:r>
              <a:rPr lang="en-IN" sz="1900" dirty="0">
                <a:latin typeface="Cambria" panose="02040503050406030204" pitchFamily="18" charset="0"/>
                <a:ea typeface="Cambria" panose="02040503050406030204" pitchFamily="18" charset="0"/>
              </a:rPr>
              <a:t>Offices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 attendance, budget allocation, or event summaries.</a:t>
            </a:r>
          </a:p>
          <a:p>
            <a:pPr algn="justLow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Minutes Taking: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Practice taking accurate and concise minutes of meetings, summarizing key points and action items.</a:t>
            </a:r>
          </a:p>
          <a:p>
            <a:pPr algn="justLow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Notice Writing: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Write clear and informative notices for </a:t>
            </a:r>
            <a:r>
              <a:rPr lang="en-IN" sz="1900" dirty="0">
                <a:latin typeface="Cambria" panose="02040503050406030204" pitchFamily="18" charset="0"/>
                <a:ea typeface="Cambria" panose="02040503050406030204" pitchFamily="18" charset="0"/>
              </a:rPr>
              <a:t>Administrative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 announcements, events, or policy changes.</a:t>
            </a:r>
          </a:p>
          <a:p>
            <a:pPr algn="justLow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Filling out Forms: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Complete various administrative forms in English, such as </a:t>
            </a:r>
            <a:r>
              <a:rPr lang="en-IN" sz="1900" dirty="0">
                <a:latin typeface="Cambria" panose="02040503050406030204" pitchFamily="18" charset="0"/>
                <a:ea typeface="Cambria" panose="02040503050406030204" pitchFamily="18" charset="0"/>
              </a:rPr>
              <a:t>Offices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 registration forms, leave requests, or expense reports.</a:t>
            </a:r>
          </a:p>
          <a:p>
            <a:pPr algn="justLow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Creating Templates: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Develop reusable templates for common administrative tasks, like email responses or meeting agendas.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7A2BDC-E365-54F6-7BB9-560409CA8D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09" t="22428" r="36615" b="6734"/>
          <a:stretch>
            <a:fillRect/>
          </a:stretch>
        </p:blipFill>
        <p:spPr>
          <a:xfrm>
            <a:off x="6393766" y="0"/>
            <a:ext cx="2482948" cy="1764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474"/>
            <a:ext cx="8229600" cy="914400"/>
          </a:xfrm>
        </p:spPr>
        <p:txBody>
          <a:bodyPr>
            <a:normAutofit/>
          </a:bodyPr>
          <a:lstStyle/>
          <a:p>
            <a:pPr algn="l"/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Speaking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33046"/>
            <a:ext cx="8229600" cy="5493118"/>
          </a:xfrm>
        </p:spPr>
        <p:txBody>
          <a:bodyPr>
            <a:normAutofit fontScale="92500" lnSpcReduction="20000"/>
          </a:bodyPr>
          <a:lstStyle/>
          <a:p>
            <a:pPr algn="just"/>
            <a:endParaRPr lang="en-US" sz="19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lang="en-US" sz="19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endParaRPr lang="en-US" sz="19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Answering Phones: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 Role-play phone conversations, practicing greetings, taking messages, and providing information.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Giving Instructions: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Explain procedures, policies, or tasks clearly and concisely to colleagues or </a:t>
            </a:r>
            <a:r>
              <a:rPr lang="en-IN" sz="1900" dirty="0">
                <a:latin typeface="Cambria" panose="02040503050406030204" pitchFamily="18" charset="0"/>
                <a:ea typeface="Cambria" panose="02040503050406030204" pitchFamily="18" charset="0"/>
              </a:rPr>
              <a:t>Offices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Making Announcements: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 Practice delivering clear and confident announcements over the </a:t>
            </a:r>
            <a:r>
              <a:rPr lang="en-IN" sz="1900" dirty="0">
                <a:latin typeface="Cambria" panose="02040503050406030204" pitchFamily="18" charset="0"/>
                <a:ea typeface="Cambria" panose="02040503050406030204" pitchFamily="18" charset="0"/>
              </a:rPr>
              <a:t>Administrative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's public address system.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Participating in Meetings: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Engage in discussions, ask questions, and contribute ideas during meetings.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Small Talk: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Develop conversational skills for informal interactions with colleagues and visitors.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Active Listening: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Practice active listening techniques to understand and respond appropriately to spoken English.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8D9E30-8653-F953-BF4B-8031C02046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" t="3026" r="5000" b="4803"/>
          <a:stretch>
            <a:fillRect/>
          </a:stretch>
        </p:blipFill>
        <p:spPr>
          <a:xfrm>
            <a:off x="4572000" y="0"/>
            <a:ext cx="2546252" cy="1466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1965"/>
          </a:xfrm>
        </p:spPr>
        <p:txBody>
          <a:bodyPr>
            <a:normAutofit fontScale="90000"/>
          </a:bodyPr>
          <a:lstStyle/>
          <a:p>
            <a:pPr algn="l"/>
            <a:r>
              <a:rPr sz="4000" b="1" dirty="0">
                <a:solidFill>
                  <a:schemeClr val="accent6">
                    <a:lumMod val="75000"/>
                  </a:schemeClr>
                </a:solidFill>
              </a:rPr>
              <a:t>Reading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3882"/>
            <a:ext cx="8229600" cy="4072281"/>
          </a:xfrm>
        </p:spPr>
        <p:txBody>
          <a:bodyPr/>
          <a:lstStyle/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Understanding Documents: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Read and comprehend various </a:t>
            </a:r>
            <a:r>
              <a:rPr lang="en-IN" sz="1900" dirty="0">
                <a:latin typeface="Cambria" panose="02040503050406030204" pitchFamily="18" charset="0"/>
                <a:ea typeface="Cambria" panose="02040503050406030204" pitchFamily="18" charset="0"/>
              </a:rPr>
              <a:t>Administrative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-related documents, such as policies, handbooks, and memos.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Interpreting Forms: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Accurately interpret the information on various administrative forms.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Reading Emails and Correspondence: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Understand the content of emails and other written communications from various stakeholders.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Skimming and Scanning: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Develop skills in quickly identifying key information in lengthy documents.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A6B2B1-A0D0-6C71-8F2A-B884D4EDA7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884"/>
          <a:stretch>
            <a:fillRect/>
          </a:stretch>
        </p:blipFill>
        <p:spPr>
          <a:xfrm>
            <a:off x="6020973" y="168811"/>
            <a:ext cx="2407208" cy="1913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3830"/>
          </a:xfrm>
        </p:spPr>
        <p:txBody>
          <a:bodyPr>
            <a:normAutofit fontScale="90000"/>
          </a:bodyPr>
          <a:lstStyle/>
          <a:p>
            <a:pPr algn="l"/>
            <a:r>
              <a:rPr sz="3600" b="1" dirty="0">
                <a:solidFill>
                  <a:schemeClr val="accent6">
                    <a:lumMod val="75000"/>
                  </a:schemeClr>
                </a:solidFill>
              </a:rPr>
              <a:t>Vocabulary</a:t>
            </a:r>
            <a:r>
              <a:rPr dirty="0"/>
              <a:t> </a:t>
            </a:r>
            <a:r>
              <a:rPr sz="3600" b="1" dirty="0">
                <a:solidFill>
                  <a:schemeClr val="accent6">
                    <a:lumMod val="75000"/>
                  </a:schemeClr>
                </a:solidFill>
              </a:rPr>
              <a:t>and</a:t>
            </a:r>
            <a:r>
              <a:rPr dirty="0"/>
              <a:t> </a:t>
            </a:r>
            <a:r>
              <a:rPr sz="3600" b="1" dirty="0">
                <a:solidFill>
                  <a:schemeClr val="accent6">
                    <a:lumMod val="75000"/>
                  </a:schemeClr>
                </a:solidFill>
              </a:rPr>
              <a:t>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6712"/>
            <a:ext cx="8229600" cy="4310020"/>
          </a:xfrm>
        </p:spPr>
        <p:txBody>
          <a:bodyPr>
            <a:normAutofit/>
          </a:bodyPr>
          <a:lstStyle/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Specialized Vocabulary: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Learn and use vocabulary specific to </a:t>
            </a:r>
            <a:r>
              <a:rPr lang="en-IN" sz="1900" dirty="0">
                <a:latin typeface="Cambria" panose="02040503050406030204" pitchFamily="18" charset="0"/>
                <a:ea typeface="Cambria" panose="02040503050406030204" pitchFamily="18" charset="0"/>
              </a:rPr>
              <a:t>Administrative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 administration, such as terms related to finance, human resources, or </a:t>
            </a:r>
            <a:r>
              <a:rPr lang="en-IN" sz="1900" dirty="0">
                <a:latin typeface="Cambria" panose="02040503050406030204" pitchFamily="18" charset="0"/>
                <a:ea typeface="Cambria" panose="02040503050406030204" pitchFamily="18" charset="0"/>
              </a:rPr>
              <a:t>Offices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 services.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Grammar Exercises: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Practice grammar rules relevant to formal writing and speaking.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Common Phrases and Idioms: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Learn common phrases and idioms used in administrative contexts.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5F5B1-09C6-E045-A820-8DEE6C9CC0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846" t="3571" b="8434"/>
          <a:stretch>
            <a:fillRect/>
          </a:stretch>
        </p:blipFill>
        <p:spPr>
          <a:xfrm>
            <a:off x="5528604" y="5305"/>
            <a:ext cx="2841674" cy="2071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1454"/>
          </a:xfrm>
        </p:spPr>
        <p:txBody>
          <a:bodyPr>
            <a:normAutofit fontScale="90000"/>
          </a:bodyPr>
          <a:lstStyle/>
          <a:p>
            <a:pPr algn="l"/>
            <a:b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sz="3200" b="1" dirty="0">
                <a:solidFill>
                  <a:schemeClr val="accent6">
                    <a:lumMod val="75000"/>
                  </a:schemeClr>
                </a:solidFill>
              </a:rPr>
              <a:t>Technology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8966"/>
            <a:ext cx="8229600" cy="3847197"/>
          </a:xfrm>
        </p:spPr>
        <p:txBody>
          <a:bodyPr>
            <a:normAutofit/>
          </a:bodyPr>
          <a:lstStyle/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Spreadsheet Software: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Learn to use spreadsheet software for tasks like data entry, creating charts, and managing information.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Email Management: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Practice using email software effectively, including organizing emails, creating folders, and managing contacts.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Online Meeting Platforms: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Familiarize yourself with online meeting platforms and practice using their features.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40C757-2E39-A2EE-4968-997488757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869" y="200783"/>
            <a:ext cx="2466975" cy="1857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777"/>
          </a:xfrm>
        </p:spPr>
        <p:txBody>
          <a:bodyPr/>
          <a:lstStyle/>
          <a:p>
            <a:pPr algn="l"/>
            <a:r>
              <a:rPr sz="3200" b="1" dirty="0">
                <a:solidFill>
                  <a:schemeClr val="accent6">
                    <a:lumMod val="75000"/>
                  </a:schemeClr>
                </a:solidFill>
              </a:rPr>
              <a:t>Real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z="3200" b="1" dirty="0">
                <a:solidFill>
                  <a:schemeClr val="accent6">
                    <a:lumMod val="75000"/>
                  </a:schemeClr>
                </a:solidFill>
              </a:rPr>
              <a:t>World</a:t>
            </a:r>
            <a:r>
              <a:rPr dirty="0"/>
              <a:t> </a:t>
            </a:r>
            <a:r>
              <a:rPr sz="3200" b="1" dirty="0">
                <a:solidFill>
                  <a:schemeClr val="accent6">
                    <a:lumMod val="75000"/>
                  </a:schemeClr>
                </a:solidFill>
              </a:rPr>
              <a:t>Scenarios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07102"/>
            <a:ext cx="8229600" cy="3819061"/>
          </a:xfrm>
        </p:spPr>
        <p:txBody>
          <a:bodyPr>
            <a:normAutofit/>
          </a:bodyPr>
          <a:lstStyle/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Handling Difficult Situations: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Role-play scenarios involving challenging situations, such as dealing with complaints or resolving conflicts.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Prioritizing Tasks: Practice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prioritizing tasks and managing workload effectively.</a:t>
            </a:r>
            <a:endParaRPr lang="en-U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endParaRPr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sz="19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Working Under Pressure: </a:t>
            </a:r>
            <a:r>
              <a:rPr sz="1900" dirty="0">
                <a:latin typeface="Cambria" panose="02040503050406030204" pitchFamily="18" charset="0"/>
                <a:ea typeface="Cambria" panose="02040503050406030204" pitchFamily="18" charset="0"/>
              </a:rPr>
              <a:t>Simulate situations where you need to perform administrative tasks under pressure.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E6A928-49D3-593E-9720-B09A7CB8A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676" y="109183"/>
            <a:ext cx="2961278" cy="20324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3A545-ED6D-02F6-F230-F43DF311C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0166"/>
            <a:ext cx="8229600" cy="567599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IN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en-IN" dirty="0" err="1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Ohne</a:t>
            </a:r>
            <a:r>
              <a:rPr lang="en-IN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N" dirty="0" err="1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Fleiß</a:t>
            </a:r>
            <a:r>
              <a:rPr lang="en-IN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N" dirty="0" err="1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kein</a:t>
            </a:r>
            <a:r>
              <a:rPr lang="en-IN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Preis." - "Without diligence, no prize.</a:t>
            </a:r>
          </a:p>
          <a:p>
            <a:pPr marL="0" indent="0" algn="just">
              <a:buNone/>
            </a:pPr>
            <a:endParaRPr lang="en-IN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harder you work, the luckier you get</a:t>
            </a:r>
          </a:p>
          <a:p>
            <a:pPr marL="0" indent="0" algn="just">
              <a:buNone/>
            </a:pPr>
            <a:endParaRPr lang="en-US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en-US" b="1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secret of getting ahead is getting started.</a:t>
            </a:r>
            <a:r>
              <a:rPr lang="en-US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– </a:t>
            </a:r>
            <a:r>
              <a:rPr lang="en-US" i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Mark Twain</a:t>
            </a:r>
          </a:p>
          <a:p>
            <a:pPr marL="0" indent="0" algn="just">
              <a:buNone/>
            </a:pPr>
            <a:endParaRPr lang="en-US" i="1" dirty="0">
              <a:solidFill>
                <a:schemeClr val="tx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en-US" b="1" i="1" dirty="0">
                <a:solidFill>
                  <a:srgbClr val="92D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If you can dream it, you can do it. – Walt Disney</a:t>
            </a:r>
          </a:p>
          <a:p>
            <a:pPr algn="just"/>
            <a:endParaRPr lang="en-US" b="1" i="1" dirty="0">
              <a:solidFill>
                <a:srgbClr val="92D05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en-US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By failing to prepare, you are preparing to fail.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– Benjamin Franklin</a:t>
            </a:r>
          </a:p>
          <a:p>
            <a:pPr algn="just"/>
            <a:endParaRPr lang="en-US" i="1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en-US" b="1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 doesn’t matter how slowly you go as long as you do not stop.</a:t>
            </a:r>
            <a:r>
              <a:rPr lang="en-US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– Confucius</a:t>
            </a:r>
          </a:p>
          <a:p>
            <a:pPr marL="0" indent="0" algn="just">
              <a:buNone/>
            </a:pPr>
            <a:endParaRPr lang="en-US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en-US" b="1" i="1"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Tell me and I forget. Teach me and I remember. Involve me and I learn. –</a:t>
            </a:r>
            <a:r>
              <a:rPr lang="en-US" i="1"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Benjamin Franklin</a:t>
            </a:r>
            <a:endParaRPr lang="en-IN" dirty="0">
              <a:solidFill>
                <a:schemeClr val="accent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539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588</Words>
  <Application>Microsoft Office PowerPoint</Application>
  <PresentationFormat>On-screen Show (4:3)</PresentationFormat>
  <Paragraphs>67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Administrative English  (Task Based)</vt:lpstr>
      <vt:lpstr> Writing  </vt:lpstr>
      <vt:lpstr>Speaking</vt:lpstr>
      <vt:lpstr>Reading </vt:lpstr>
      <vt:lpstr>Vocabulary and Grammar</vt:lpstr>
      <vt:lpstr> Technology </vt:lpstr>
      <vt:lpstr>Real World Scenarios 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Administrative English  (Task Based)</dc:title>
  <dc:subject/>
  <dc:creator/>
  <cp:keywords/>
  <dc:description>generated using python-pptx</dc:description>
  <cp:lastModifiedBy>Jamshed Alam</cp:lastModifiedBy>
  <cp:revision>20</cp:revision>
  <dcterms:created xsi:type="dcterms:W3CDTF">2013-01-27T09:14:16Z</dcterms:created>
  <dcterms:modified xsi:type="dcterms:W3CDTF">2025-08-16T08:53:40Z</dcterms:modified>
  <cp:category/>
</cp:coreProperties>
</file>